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75" r:id="rId10"/>
    <p:sldId id="263" r:id="rId11"/>
    <p:sldId id="277" r:id="rId12"/>
    <p:sldId id="274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 varScale="1">
        <p:scale>
          <a:sx n="51" d="100"/>
          <a:sy n="51" d="100"/>
        </p:scale>
        <p:origin x="7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1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31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0503B8B-473F-5261-7836-811A1E2F2055}"/>
              </a:ext>
            </a:extLst>
          </p:cNvPr>
          <p:cNvGrpSpPr/>
          <p:nvPr/>
        </p:nvGrpSpPr>
        <p:grpSpPr>
          <a:xfrm>
            <a:off x="2604510" y="561833"/>
            <a:ext cx="9953250" cy="3657589"/>
            <a:chOff x="2604510" y="561833"/>
            <a:chExt cx="9953250" cy="36575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A6FE8E-53C6-6464-C52F-0095E296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756" y="561833"/>
              <a:ext cx="5909700" cy="2778796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9018CB-8EDF-C6D0-627D-8B6050095568}"/>
                </a:ext>
              </a:extLst>
            </p:cNvPr>
            <p:cNvGrpSpPr/>
            <p:nvPr/>
          </p:nvGrpSpPr>
          <p:grpSpPr>
            <a:xfrm>
              <a:off x="2604510" y="797660"/>
              <a:ext cx="9953250" cy="3421762"/>
              <a:chOff x="1713502" y="1978573"/>
              <a:chExt cx="9953250" cy="34217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71FB418-A0C2-8097-05E5-900224F8B20D}"/>
                  </a:ext>
                </a:extLst>
              </p:cNvPr>
              <p:cNvGrpSpPr/>
              <p:nvPr/>
            </p:nvGrpSpPr>
            <p:grpSpPr>
              <a:xfrm>
                <a:off x="7367094" y="1978573"/>
                <a:ext cx="4299658" cy="3421762"/>
                <a:chOff x="6612367" y="944929"/>
                <a:chExt cx="4299658" cy="342176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F6E6D69-1D97-A696-F7F4-5CD3FFCCE522}"/>
                    </a:ext>
                  </a:extLst>
                </p:cNvPr>
                <p:cNvSpPr txBox="1"/>
                <p:nvPr/>
              </p:nvSpPr>
              <p:spPr>
                <a:xfrm>
                  <a:off x="6612367" y="3905026"/>
                  <a:ext cx="17536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Text Box</a:t>
                  </a:r>
                  <a:endPara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2B72530E-FC30-303F-4113-8DF7C4F2F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0580" y="2098500"/>
                  <a:ext cx="0" cy="1727884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389BD97-B42F-7712-DFEA-E8D0A7944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28430" y="2952974"/>
                  <a:ext cx="0" cy="952052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2FE546F-DE5C-C312-D0EF-07424557A4E0}"/>
                    </a:ext>
                  </a:extLst>
                </p:cNvPr>
                <p:cNvSpPr txBox="1"/>
                <p:nvPr/>
              </p:nvSpPr>
              <p:spPr>
                <a:xfrm>
                  <a:off x="9158328" y="944929"/>
                  <a:ext cx="175369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Evaluate</a:t>
                  </a:r>
                </a:p>
                <a:p>
                  <a:pPr algn="ctr"/>
                  <a:r>
                    <a:rPr lang="en-GB" sz="24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Switch</a:t>
                  </a:r>
                  <a:endPara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873BA69-97A7-8A27-B773-D6A53F611D13}"/>
                    </a:ext>
                  </a:extLst>
                </p:cNvPr>
                <p:cNvCxnSpPr>
                  <a:cxnSpLocks/>
                  <a:stCxn id="28" idx="1"/>
                </p:cNvCxnSpPr>
                <p:nvPr/>
              </p:nvCxnSpPr>
              <p:spPr>
                <a:xfrm flipH="1">
                  <a:off x="7283112" y="1360428"/>
                  <a:ext cx="1875216" cy="0"/>
                </a:xfrm>
                <a:prstGeom prst="straightConnector1">
                  <a:avLst/>
                </a:prstGeom>
                <a:ln w="7620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692946-7B09-5308-DFD6-12851266AD9F}"/>
                  </a:ext>
                </a:extLst>
              </p:cNvPr>
              <p:cNvSpPr txBox="1"/>
              <p:nvPr/>
            </p:nvSpPr>
            <p:spPr>
              <a:xfrm>
                <a:off x="1713502" y="2856697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A8BD221-F401-897C-8B7F-0464F7542A5D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 flipV="1">
                <a:off x="3560483" y="3132144"/>
                <a:ext cx="708424" cy="140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EE03BFA-148B-5595-809E-4DEA76D7A269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3560483" y="3272196"/>
                <a:ext cx="708424" cy="58178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55A3115-04F3-EEA7-0E72-D300FBFC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7" y="3757757"/>
            <a:ext cx="5666564" cy="277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C83E8B-845C-341F-D6D2-EB50BC4CFBF8}"/>
              </a:ext>
            </a:extLst>
          </p:cNvPr>
          <p:cNvGrpSpPr/>
          <p:nvPr/>
        </p:nvGrpSpPr>
        <p:grpSpPr>
          <a:xfrm>
            <a:off x="3001501" y="522168"/>
            <a:ext cx="6188997" cy="5813664"/>
            <a:chOff x="3001501" y="522168"/>
            <a:chExt cx="6188997" cy="58136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77B3AE-1135-346C-7262-5B9C2FA0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501" y="522168"/>
              <a:ext cx="6188997" cy="5813664"/>
            </a:xfrm>
            <a:prstGeom prst="rect">
              <a:avLst/>
            </a:prstGeom>
          </p:spPr>
        </p:pic>
        <p:pic>
          <p:nvPicPr>
            <p:cNvPr id="5" name="Graphic 4" descr="Cursor with solid fill">
              <a:extLst>
                <a:ext uri="{FF2B5EF4-FFF2-40B4-BE49-F238E27FC236}">
                  <a16:creationId xmlns:a16="http://schemas.microsoft.com/office/drawing/2014/main" id="{0DE42148-CB10-9126-1712-4CE98BCE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9774" y="3554753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46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512B70B-8871-CD89-9F04-A7D06B07E8B5}"/>
              </a:ext>
            </a:extLst>
          </p:cNvPr>
          <p:cNvGrpSpPr/>
          <p:nvPr/>
        </p:nvGrpSpPr>
        <p:grpSpPr>
          <a:xfrm>
            <a:off x="972745" y="657913"/>
            <a:ext cx="10153107" cy="5570340"/>
            <a:chOff x="972745" y="657913"/>
            <a:chExt cx="10153107" cy="55703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3CAE434-9612-A455-01E6-7B904481E48B}"/>
                </a:ext>
              </a:extLst>
            </p:cNvPr>
            <p:cNvGrpSpPr/>
            <p:nvPr/>
          </p:nvGrpSpPr>
          <p:grpSpPr>
            <a:xfrm>
              <a:off x="972745" y="875967"/>
              <a:ext cx="10153107" cy="5352286"/>
              <a:chOff x="274816" y="665668"/>
              <a:chExt cx="10153107" cy="535228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C9985BE-F318-08DA-D98C-A0C29B02D9CF}"/>
                  </a:ext>
                </a:extLst>
              </p:cNvPr>
              <p:cNvGrpSpPr/>
              <p:nvPr/>
            </p:nvGrpSpPr>
            <p:grpSpPr>
              <a:xfrm>
                <a:off x="1789821" y="1801585"/>
                <a:ext cx="8404936" cy="4216369"/>
                <a:chOff x="1789821" y="1801585"/>
                <a:chExt cx="8404936" cy="4216369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C061F5A-BC70-9ACF-9909-25DF3DBAFCA4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3" name="Picture 2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3194E78-DD99-F1A3-CA70-EB57B0BFEB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11728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649AB669-BFC9-DE3C-7E47-0FA4E7DD9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14994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BB578268-E3A1-3D01-B689-0BCB42B51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70245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7C99A6D2-8471-BB99-4E9F-F237FBBDCB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074382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CF80783E-CDE5-93D2-7BE0-71A6ACC93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70245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A3802920-4504-B1F2-18C1-7E6F9C0B1D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106403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7D9FD0D-5E4E-8999-A837-A13F82DCE1CF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713340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D4772F83-79A4-12C7-080C-78B1429AE0D7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309551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E5BA6AB-0AB5-95C7-E806-5FAA17027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69156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87A86FDE-F6AB-8C66-4875-E1960A7070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669796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2B7102-DA4A-4851-A734-EBABF247ECC8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66979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01FD1B3-BDF4-7992-30F0-94F271581C95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117290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BE2051A6-4350-8DBC-35CB-91D2DF7BA73D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84EDC893-9DBA-1F88-F8A0-AF87C31D2C51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ADCCEE2-2962-6042-427E-08FA50956FE8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01E6C85D-3CE3-5D3E-CA1C-949A3494D3B7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B86D7442-185D-324E-099B-6A44A261789D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96A86195-D42A-FE26-D732-18A20460D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DEDBC65A-AF08-BD8D-44A0-38EB6794C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2AB1F8D5-D9A5-B3DA-EA7B-593E76090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70458D46-FB38-E9D7-3DBF-D4C227D30306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F7974E69-7A6D-C31F-0FAC-1B43B4598209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68E9A6E-88AB-759C-45AE-C45FC4B74492}"/>
                    </a:ext>
                  </a:extLst>
                </p:cNvPr>
                <p:cNvSpPr txBox="1"/>
                <p:nvPr/>
              </p:nvSpPr>
              <p:spPr>
                <a:xfrm rot="18900000">
                  <a:off x="1789821" y="5551423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BA047AF-3138-3436-D61E-F95D869789BE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4F971D-046B-CA00-AFD2-E8454C585A7A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A7D8F54-0919-C026-CC85-5F7C45C705BC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C2D3D62-DC2E-A97F-1F7F-D9726164BFFD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EE64127-1313-3F79-FEA5-86A35C657349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581CCA-495F-690F-231B-BFA9E269541E}"/>
                  </a:ext>
                </a:extLst>
              </p:cNvPr>
              <p:cNvSpPr txBox="1"/>
              <p:nvPr/>
            </p:nvSpPr>
            <p:spPr>
              <a:xfrm>
                <a:off x="2921832" y="665668"/>
                <a:ext cx="3771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Empty Land Spot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2399D-ADE9-2209-0D41-67B84FB3012E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6512CD-DC8F-9B1C-A74C-3E6C941A1ACC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06E3E00-6CE2-ACFF-1F17-637A5C18F01F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F19175-F5C8-E48E-9D00-82C443CB384E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82F022-9A3D-2661-4B4F-4CCFB7B8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26442" y="657913"/>
              <a:ext cx="758939" cy="84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715C5F-855D-56E3-9D8F-1E20D3462281}"/>
              </a:ext>
            </a:extLst>
          </p:cNvPr>
          <p:cNvGrpSpPr/>
          <p:nvPr/>
        </p:nvGrpSpPr>
        <p:grpSpPr>
          <a:xfrm>
            <a:off x="1748438" y="908106"/>
            <a:ext cx="9307488" cy="3688633"/>
            <a:chOff x="1748438" y="908106"/>
            <a:chExt cx="9307488" cy="368863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F6B52E-738E-BDA9-E8E1-21D758E3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182" y="908106"/>
              <a:ext cx="6746594" cy="27744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C5893A-D505-BFF1-733A-47475579A5F9}"/>
                </a:ext>
              </a:extLst>
            </p:cNvPr>
            <p:cNvSpPr txBox="1">
              <a:spLocks/>
            </p:cNvSpPr>
            <p:nvPr/>
          </p:nvSpPr>
          <p:spPr>
            <a:xfrm>
              <a:off x="6757886" y="4011964"/>
              <a:ext cx="1376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3116B8-0F6B-2A96-E8E0-B48065FD4AD8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7445996" y="3404061"/>
              <a:ext cx="0" cy="60790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9A2A0B-2836-2845-B81A-42DCB9746C6B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2324193"/>
              <a:ext cx="10034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Repeat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E374FE-95C2-A446-5056-A0A4EAA9880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8384767" y="2616581"/>
              <a:ext cx="584301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210B14-00F4-9A28-E219-5EF8655AE2B5}"/>
                </a:ext>
              </a:extLst>
            </p:cNvPr>
            <p:cNvSpPr txBox="1">
              <a:spLocks/>
            </p:cNvSpPr>
            <p:nvPr/>
          </p:nvSpPr>
          <p:spPr>
            <a:xfrm>
              <a:off x="8974611" y="1868489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Count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D9E44E-1ACE-3AEE-9224-D452557B23D2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8390310" y="2037766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47BFE4-5D11-B2DE-09BE-7943D5142E35}"/>
                </a:ext>
              </a:extLst>
            </p:cNvPr>
            <p:cNvSpPr txBox="1">
              <a:spLocks/>
            </p:cNvSpPr>
            <p:nvPr/>
          </p:nvSpPr>
          <p:spPr>
            <a:xfrm>
              <a:off x="8969068" y="1313031"/>
              <a:ext cx="2081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Text 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DE45AE-89AA-7441-577A-8AAA9A37627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384767" y="1482308"/>
              <a:ext cx="584301" cy="5223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15506E-9470-4BFF-38F2-B10D23BA53CA}"/>
                </a:ext>
              </a:extLst>
            </p:cNvPr>
            <p:cNvSpPr txBox="1">
              <a:spLocks/>
            </p:cNvSpPr>
            <p:nvPr/>
          </p:nvSpPr>
          <p:spPr>
            <a:xfrm>
              <a:off x="3039835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Tree 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F0C3CF-8304-EE85-A31C-71054D71E0C9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986479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841CEB-8F52-B81C-8D1F-E361573EFA77}"/>
                </a:ext>
              </a:extLst>
            </p:cNvPr>
            <p:cNvSpPr txBox="1">
              <a:spLocks/>
            </p:cNvSpPr>
            <p:nvPr/>
          </p:nvSpPr>
          <p:spPr>
            <a:xfrm>
              <a:off x="1748438" y="3905783"/>
              <a:ext cx="1893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Type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A0DF1A-F8B0-7EBE-748D-D6478BC4E4AE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695082" y="3280949"/>
              <a:ext cx="0" cy="624834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243326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6" y="1518336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92A1D-883A-76EE-95A8-B81A5453BF96}"/>
              </a:ext>
            </a:extLst>
          </p:cNvPr>
          <p:cNvGrpSpPr/>
          <p:nvPr/>
        </p:nvGrpSpPr>
        <p:grpSpPr>
          <a:xfrm>
            <a:off x="-800568" y="1761564"/>
            <a:ext cx="13793135" cy="3334871"/>
            <a:chOff x="0" y="0"/>
            <a:chExt cx="13793135" cy="33348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0" y="368135"/>
              <a:ext cx="1753697" cy="2598599"/>
              <a:chOff x="915603" y="659719"/>
              <a:chExt cx="1753697" cy="2598599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856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915603" y="2735098"/>
                <a:ext cx="1753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792452" y="2130910"/>
                <a:ext cx="0" cy="60418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156574-A1DC-FDA5-8E21-C316A0FD3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9681" y="0"/>
              <a:ext cx="11733454" cy="3334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254</Words>
  <Application>Microsoft Office PowerPoint</Application>
  <PresentationFormat>Widescreen</PresentationFormat>
  <Paragraphs>95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34</cp:revision>
  <dcterms:created xsi:type="dcterms:W3CDTF">2024-05-19T12:06:57Z</dcterms:created>
  <dcterms:modified xsi:type="dcterms:W3CDTF">2024-06-23T23:21:06Z</dcterms:modified>
</cp:coreProperties>
</file>